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71" r:id="rId5"/>
    <p:sldId id="261" r:id="rId6"/>
    <p:sldId id="283" r:id="rId7"/>
    <p:sldId id="272" r:id="rId8"/>
    <p:sldId id="269" r:id="rId9"/>
    <p:sldId id="263" r:id="rId10"/>
    <p:sldId id="285" r:id="rId11"/>
    <p:sldId id="264" r:id="rId12"/>
    <p:sldId id="265" r:id="rId13"/>
    <p:sldId id="266" r:id="rId14"/>
    <p:sldId id="267" r:id="rId15"/>
    <p:sldId id="268" r:id="rId16"/>
    <p:sldId id="273" r:id="rId17"/>
    <p:sldId id="274" r:id="rId18"/>
    <p:sldId id="288" r:id="rId19"/>
    <p:sldId id="275" r:id="rId20"/>
    <p:sldId id="276" r:id="rId21"/>
    <p:sldId id="277" r:id="rId22"/>
    <p:sldId id="278" r:id="rId23"/>
    <p:sldId id="286" r:id="rId24"/>
    <p:sldId id="287" r:id="rId25"/>
    <p:sldId id="279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32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>
        <p:scale>
          <a:sx n="84" d="100"/>
          <a:sy n="84" d="100"/>
        </p:scale>
        <p:origin x="-4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5800D-A58C-4C90-A033-2EA77105376C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07256-9A00-490C-8205-996DF25D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7256-9A00-490C-8205-996DF25DD58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DA4D-8064-4F02-9E0F-0F4121E766C4}" type="datetimeFigureOut">
              <a:rPr lang="en-US" smtClean="0"/>
              <a:pPr/>
              <a:t>03/12/15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2A6A0-96FF-4579-9DA4-F50CF4E87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3hatlu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Chủ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Chủ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Bé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lúa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03/12/2015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ANH BAC NONG DAN\bon phan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:\ANH BAC NONG DAN\phunthuo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99" y="-1"/>
            <a:ext cx="4495801" cy="6858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hoạch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D:\ANH BAC NONG DAN\lua chinh d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715000" cy="2819400"/>
          </a:xfrm>
          <a:prstGeom prst="rect">
            <a:avLst/>
          </a:prstGeom>
          <a:noFill/>
        </p:spPr>
      </p:pic>
      <p:pic>
        <p:nvPicPr>
          <p:cNvPr id="4103" name="Picture 7" descr="D:\ANH BAC NONG DAN\cat l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962400"/>
            <a:ext cx="64008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:\ANH BAC NONG DAN\tuo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52578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D:\ANH BAC NONG DAN\may cat lua 2ngu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429000"/>
            <a:ext cx="57150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lúa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ANH BAC NONG DAN\phoi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762000"/>
            <a:ext cx="5410200" cy="2857500"/>
          </a:xfrm>
          <a:prstGeom prst="rect">
            <a:avLst/>
          </a:prstGeom>
          <a:noFill/>
        </p:spPr>
      </p:pic>
      <p:pic>
        <p:nvPicPr>
          <p:cNvPr id="5123" name="Picture 3" descr="D:\ANH BAC NONG DAN\boa l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5715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cụ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ANH BAC NONG DAN\cai li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276600" cy="2438400"/>
          </a:xfrm>
          <a:prstGeom prst="rect">
            <a:avLst/>
          </a:prstGeom>
          <a:noFill/>
        </p:spPr>
      </p:pic>
      <p:pic>
        <p:nvPicPr>
          <p:cNvPr id="6147" name="Picture 3" descr="D:\ANH BAC NONG DAN\cai cu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76600" y="990600"/>
            <a:ext cx="2819400" cy="2438400"/>
          </a:xfrm>
          <a:prstGeom prst="rect">
            <a:avLst/>
          </a:prstGeom>
          <a:noFill/>
        </p:spPr>
      </p:pic>
      <p:pic>
        <p:nvPicPr>
          <p:cNvPr id="6150" name="Picture 6" descr="D:\ANH BAC NONG DAN\cai cay l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</p:spPr>
      </p:pic>
      <p:pic>
        <p:nvPicPr>
          <p:cNvPr id="6151" name="Picture 7" descr="D:\ANH BAC NONG DAN\cai bua l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</p:spPr>
      </p:pic>
      <p:pic>
        <p:nvPicPr>
          <p:cNvPr id="7" name="Picture 2" descr="D:\ANH BAC NONG DAN\cai thu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066800"/>
            <a:ext cx="3048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NH BAC NONG DAN\may cay d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 noGrp="1"/>
          </p:cNvGrpSpPr>
          <p:nvPr>
            <p:ph idx="1"/>
          </p:nvPr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14" descr="xlights1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5" descr="xlights1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xlights1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xlights1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600200" y="2286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rộng</a:t>
            </a:r>
            <a:endParaRPr lang="en-US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514600"/>
            <a:ext cx="9106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lúa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nữa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ANH BAC NONG DAN\dam mi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ANH BAC NONG DAN\dam 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D:\ANH BAC NONG DAN\cu 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267200"/>
            <a:ext cx="39147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NH BAC NONG DAN\rau m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648200" cy="3581400"/>
          </a:xfrm>
          <a:prstGeom prst="rect">
            <a:avLst/>
          </a:prstGeom>
          <a:noFill/>
        </p:spPr>
      </p:pic>
      <p:pic>
        <p:nvPicPr>
          <p:cNvPr id="7171" name="Picture 3" descr="D:\ANH BAC NONG DAN\trong dua h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1"/>
            <a:ext cx="4648200" cy="3276600"/>
          </a:xfrm>
          <a:prstGeom prst="rect">
            <a:avLst/>
          </a:prstGeom>
          <a:noFill/>
        </p:spPr>
      </p:pic>
      <p:pic>
        <p:nvPicPr>
          <p:cNvPr id="7175" name="Picture 7" descr="D:\ANH BAC NONG DAN\qua 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33800"/>
            <a:ext cx="4267200" cy="3124200"/>
          </a:xfrm>
          <a:prstGeom prst="rect">
            <a:avLst/>
          </a:prstGeom>
          <a:noFill/>
        </p:spPr>
      </p:pic>
      <p:pic>
        <p:nvPicPr>
          <p:cNvPr id="2050" name="Picture 2" descr="D:\ANH BAC NONG DAN\bi d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3581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838201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Bé </a:t>
            </a:r>
            <a:r>
              <a:rPr lang="en-US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endParaRPr lang="en-US" sz="5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lúa</a:t>
            </a:r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572000" y="312420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419600" y="-312420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ANH BAC NONG DAN\ba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3999" cy="3428999"/>
          </a:xfrm>
          <a:prstGeom prst="rect">
            <a:avLst/>
          </a:prstGeom>
          <a:noFill/>
        </p:spPr>
      </p:pic>
      <p:pic>
        <p:nvPicPr>
          <p:cNvPr id="5" name="Picture 5" descr="D:\ANH BAC NONG DAN\muop_d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J0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1" y="15240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chơi1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Đố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thưởng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84582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chẳng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mồm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cỏ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nhồn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nhồn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chẳng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ANH BAC NONG DAN\cai lie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5562600" cy="3276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1524000"/>
            <a:ext cx="3429000" cy="2743200"/>
          </a:xfrm>
          <a:prstGeom prst="rect">
            <a:avLst/>
          </a:prstGeom>
          <a:solidFill>
            <a:srgbClr val="FF0000"/>
          </a:solidFill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1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chơi1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Đố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thưởng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905000"/>
            <a:ext cx="5181600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̉</a:t>
            </a:r>
          </a:p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nó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Chín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vàng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làng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hái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2362200"/>
            <a:ext cx="22098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2</a:t>
            </a:r>
            <a:endParaRPr lang="en-US" sz="9600" b="1" dirty="0"/>
          </a:p>
        </p:txBody>
      </p:sp>
      <p:pic>
        <p:nvPicPr>
          <p:cNvPr id="1027" name="Picture 3" descr="D:\ANH BAC NONG DAN\cây l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603078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chơi1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Đố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thưởng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362200"/>
            <a:ext cx="7391400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xấu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lạ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lùng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uốn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gối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cả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đời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cong</a:t>
            </a: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Lưỡi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khoét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Đành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2362200"/>
            <a:ext cx="22098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3</a:t>
            </a:r>
            <a:endParaRPr lang="en-US" sz="9600" b="1" dirty="0"/>
          </a:p>
        </p:txBody>
      </p:sp>
      <p:pic>
        <p:nvPicPr>
          <p:cNvPr id="8" name="Picture 6" descr="D:\ANH BAC NONG DAN\cai cay l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362200"/>
            <a:ext cx="739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thóc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ANH BAC NONG DAN\bac nong dan vac lua ve k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8563"/>
            <a:ext cx="9144000" cy="4389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Chào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endParaRPr lang="en-US" dirty="0"/>
          </a:p>
        </p:txBody>
      </p:sp>
      <p:pic>
        <p:nvPicPr>
          <p:cNvPr id="4" name="Picture 2" descr="814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28600"/>
            <a:ext cx="9372600" cy="7086600"/>
          </a:xfrm>
          <a:noFill/>
        </p:spPr>
      </p:pic>
      <p:sp>
        <p:nvSpPr>
          <p:cNvPr id="8" name="Rectangle 7"/>
          <p:cNvSpPr/>
          <p:nvPr/>
        </p:nvSpPr>
        <p:spPr>
          <a:xfrm>
            <a:off x="0" y="304800"/>
            <a:ext cx="784859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Chào</a:t>
            </a:r>
            <a:endParaRPr lang="en-US" sz="96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tạm</a:t>
            </a:r>
            <a:endParaRPr lang="en-US" sz="96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biệt</a:t>
            </a:r>
            <a:endParaRPr lang="en-US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"/>
            <a:ext cx="9144000" cy="1384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đất</a:t>
            </a:r>
            <a:endParaRPr lang="en-US" sz="6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dsc312_630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510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3966486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962400"/>
            <a:ext cx="4572000" cy="2895600"/>
          </a:xfrm>
          <a:noFill/>
        </p:spPr>
      </p:pic>
      <p:pic>
        <p:nvPicPr>
          <p:cNvPr id="7" name="Picture 11" descr="20793907_images1592330_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3886200"/>
            <a:ext cx="4572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NH BAC NONG DAN\may cay d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pic>
        <p:nvPicPr>
          <p:cNvPr id="1026" name="Picture 2" descr="D:\ANH BAC NONG DAN\bua dat l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endParaRPr lang="en-US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ANH BAC NONG DAN\gieo lu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495800" cy="5867400"/>
          </a:xfrm>
          <a:prstGeom prst="rect">
            <a:avLst/>
          </a:prstGeom>
          <a:noFill/>
        </p:spPr>
      </p:pic>
      <p:pic>
        <p:nvPicPr>
          <p:cNvPr id="1027" name="Picture 3" descr="D:\ANH BAC NONG DAN\nho 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2" y="990600"/>
            <a:ext cx="4648199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Cấy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lúa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ANH BAC NONG DAN\cayl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NH BAC NONG DAN\gieo lua tren th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</p:spPr>
      </p:pic>
      <p:pic>
        <p:nvPicPr>
          <p:cNvPr id="4099" name="Picture 3" descr="D:\ANH BAC NONG DAN\cuon m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:\ANH BAC NONG DAN\may cay cay l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/>
              <a:t>Chăm</a:t>
            </a:r>
            <a:r>
              <a:rPr lang="en-US" sz="5400" dirty="0" smtClean="0"/>
              <a:t> </a:t>
            </a:r>
            <a:r>
              <a:rPr lang="en-US" sz="5400" dirty="0" err="1" smtClean="0"/>
              <a:t>sóc</a:t>
            </a:r>
            <a:endParaRPr lang="en-US" sz="5400" dirty="0"/>
          </a:p>
        </p:txBody>
      </p:sp>
      <p:pic>
        <p:nvPicPr>
          <p:cNvPr id="3074" name="Picture 2" descr="D:\ANH BAC NONG DAN\nho c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724400" cy="5715000"/>
          </a:xfrm>
          <a:prstGeom prst="rect">
            <a:avLst/>
          </a:prstGeom>
          <a:noFill/>
        </p:spPr>
      </p:pic>
      <p:pic>
        <p:nvPicPr>
          <p:cNvPr id="6" name="Picture 15" descr="v%C3%A2n%206_2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434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180</Words>
  <Application>Microsoft Office PowerPoint</Application>
  <PresentationFormat>On-screen Show (4:3)</PresentationFormat>
  <Paragraphs>43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Gieo trồng</vt:lpstr>
      <vt:lpstr>Cấy lúa</vt:lpstr>
      <vt:lpstr>Slide 7</vt:lpstr>
      <vt:lpstr>Slide 8</vt:lpstr>
      <vt:lpstr>Chăm sóc</vt:lpstr>
      <vt:lpstr>Slide 10</vt:lpstr>
      <vt:lpstr>Thu hoạch</vt:lpstr>
      <vt:lpstr>Slide 12</vt:lpstr>
      <vt:lpstr>Phơi lúa</vt:lpstr>
      <vt:lpstr>Dụng cụ nghề nông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Trò chơi1:Đố vui có thưởng</vt:lpstr>
      <vt:lpstr>Trò chơi1:Đố vui có thưởng</vt:lpstr>
      <vt:lpstr>Trò chơi1:Đố vui có thưởng</vt:lpstr>
      <vt:lpstr>Trò chơi 2: Chuyển thóc về kho giúp bác nông dân</vt:lpstr>
      <vt:lpstr>Chào ch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72</cp:revision>
  <dcterms:created xsi:type="dcterms:W3CDTF">2015-11-29T07:30:32Z</dcterms:created>
  <dcterms:modified xsi:type="dcterms:W3CDTF">2015-12-03T00:43:58Z</dcterms:modified>
</cp:coreProperties>
</file>